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59" r:id="rId7"/>
    <p:sldId id="264" r:id="rId8"/>
    <p:sldId id="262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612" autoAdjust="0"/>
    <p:restoredTop sz="94660"/>
  </p:normalViewPr>
  <p:slideViewPr>
    <p:cSldViewPr snapToGrid="0">
      <p:cViewPr varScale="1">
        <p:scale>
          <a:sx n="84" d="100"/>
          <a:sy n="84" d="100"/>
        </p:scale>
        <p:origin x="7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B15F-ECB9-4F83-8792-409B29F238A3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1EBD-2950-4434-899B-4E5B6426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8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B15F-ECB9-4F83-8792-409B29F238A3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1EBD-2950-4434-899B-4E5B6426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2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B15F-ECB9-4F83-8792-409B29F238A3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1EBD-2950-4434-899B-4E5B6426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9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B15F-ECB9-4F83-8792-409B29F238A3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1EBD-2950-4434-899B-4E5B6426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B15F-ECB9-4F83-8792-409B29F238A3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1EBD-2950-4434-899B-4E5B6426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3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B15F-ECB9-4F83-8792-409B29F238A3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1EBD-2950-4434-899B-4E5B6426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3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B15F-ECB9-4F83-8792-409B29F238A3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1EBD-2950-4434-899B-4E5B6426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B15F-ECB9-4F83-8792-409B29F238A3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1EBD-2950-4434-899B-4E5B6426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0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B15F-ECB9-4F83-8792-409B29F238A3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1EBD-2950-4434-899B-4E5B6426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9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B15F-ECB9-4F83-8792-409B29F238A3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1EBD-2950-4434-899B-4E5B6426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49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B15F-ECB9-4F83-8792-409B29F238A3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1EBD-2950-4434-899B-4E5B6426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0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7B15F-ECB9-4F83-8792-409B29F238A3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01EBD-2950-4434-899B-4E5B6426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5287" y="1122363"/>
            <a:ext cx="5263905" cy="33101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2015 Conference 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Speakers and Pictures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2" y="322004"/>
            <a:ext cx="5879376" cy="653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2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 </a:t>
            </a:r>
            <a:r>
              <a:rPr lang="en-US" dirty="0" err="1" smtClean="0"/>
              <a:t>Szaky</a:t>
            </a:r>
            <a:r>
              <a:rPr lang="en-US" dirty="0" smtClean="0"/>
              <a:t>, CEO of </a:t>
            </a:r>
            <a:r>
              <a:rPr lang="en-US" dirty="0" err="1" smtClean="0"/>
              <a:t>TerraCycle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64" y="1548044"/>
            <a:ext cx="3466454" cy="5089385"/>
          </a:xfrm>
        </p:spPr>
      </p:pic>
    </p:spTree>
    <p:extLst>
      <p:ext uri="{BB962C8B-B14F-4D97-AF65-F5344CB8AC3E}">
        <p14:creationId xmlns:p14="http://schemas.microsoft.com/office/powerpoint/2010/main" val="223931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94" y="1003300"/>
            <a:ext cx="7588506" cy="5382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74" y="365125"/>
            <a:ext cx="4339740" cy="4826807"/>
          </a:xfrm>
        </p:spPr>
        <p:txBody>
          <a:bodyPr>
            <a:normAutofit/>
          </a:bodyPr>
          <a:lstStyle/>
          <a:p>
            <a:r>
              <a:rPr lang="en-US" dirty="0" smtClean="0"/>
              <a:t>Elizabeth Cline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Author of Over Dressed</a:t>
            </a:r>
            <a:br>
              <a:rPr lang="en-US" sz="3600" dirty="0" smtClean="0"/>
            </a:br>
            <a:r>
              <a:rPr lang="en-US" sz="3600" dirty="0" smtClean="0"/>
              <a:t>The Shockingly High</a:t>
            </a:r>
            <a:br>
              <a:rPr lang="en-US" sz="3600" dirty="0" smtClean="0"/>
            </a:br>
            <a:r>
              <a:rPr lang="en-US" sz="3600" dirty="0" smtClean="0"/>
              <a:t>Cost of Cheap Fashion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2866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5153"/>
          </a:xfrm>
        </p:spPr>
        <p:txBody>
          <a:bodyPr/>
          <a:lstStyle/>
          <a:p>
            <a:r>
              <a:rPr lang="en-US" dirty="0" smtClean="0"/>
              <a:t>Chris Ladd, </a:t>
            </a:r>
            <a:br>
              <a:rPr lang="en-US" dirty="0" smtClean="0"/>
            </a:br>
            <a:r>
              <a:rPr lang="en-US" dirty="0" smtClean="0"/>
              <a:t>Director and CFO of Closed Loop Fund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61" y="2647775"/>
            <a:ext cx="3606484" cy="3606484"/>
          </a:xfrm>
        </p:spPr>
      </p:pic>
    </p:spTree>
    <p:extLst>
      <p:ext uri="{BB962C8B-B14F-4D97-AF65-F5344CB8AC3E}">
        <p14:creationId xmlns:p14="http://schemas.microsoft.com/office/powerpoint/2010/main" val="266620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5330125" cy="2031449"/>
          </a:xfrm>
        </p:spPr>
        <p:txBody>
          <a:bodyPr>
            <a:normAutofit/>
          </a:bodyPr>
          <a:lstStyle/>
          <a:p>
            <a:r>
              <a:rPr lang="en-US" dirty="0" smtClean="0"/>
              <a:t>Brandon Hamilton, </a:t>
            </a:r>
            <a:br>
              <a:rPr lang="en-US" dirty="0" smtClean="0"/>
            </a:br>
            <a:r>
              <a:rPr lang="en-US" sz="4000" dirty="0" smtClean="0"/>
              <a:t>Director of Facilities for the Kansas City Chiefs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77" y="2691042"/>
            <a:ext cx="3921071" cy="39210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94894" y="960894"/>
            <a:ext cx="5897105" cy="589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278" y="365125"/>
            <a:ext cx="9323522" cy="1325563"/>
          </a:xfrm>
        </p:spPr>
        <p:txBody>
          <a:bodyPr/>
          <a:lstStyle/>
          <a:p>
            <a:r>
              <a:rPr lang="en-US" dirty="0" smtClean="0"/>
              <a:t>Conference T-Shirts Were a Hit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112" y="2178843"/>
            <a:ext cx="4451888" cy="4258973"/>
          </a:xfrm>
        </p:spPr>
      </p:pic>
    </p:spTree>
    <p:extLst>
      <p:ext uri="{BB962C8B-B14F-4D97-AF65-F5344CB8AC3E}">
        <p14:creationId xmlns:p14="http://schemas.microsoft.com/office/powerpoint/2010/main" val="880162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228" y="73016"/>
            <a:ext cx="10515600" cy="2068109"/>
          </a:xfrm>
        </p:spPr>
        <p:txBody>
          <a:bodyPr>
            <a:normAutofit/>
          </a:bodyPr>
          <a:lstStyle/>
          <a:p>
            <a:r>
              <a:rPr lang="en-US" dirty="0" smtClean="0"/>
              <a:t>Jim Frisch, </a:t>
            </a:r>
            <a:br>
              <a:rPr lang="en-US" dirty="0" smtClean="0"/>
            </a:br>
            <a:r>
              <a:rPr lang="en-US" sz="3600" dirty="0" smtClean="0"/>
              <a:t>Manager of Operations</a:t>
            </a:r>
            <a:br>
              <a:rPr lang="en-US" sz="3600" dirty="0" smtClean="0"/>
            </a:br>
            <a:r>
              <a:rPr lang="en-US" sz="3600" dirty="0" smtClean="0"/>
              <a:t>Purina Animal Nutrition Center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 t="14320" r="15886"/>
          <a:stretch/>
        </p:blipFill>
        <p:spPr>
          <a:xfrm>
            <a:off x="5517397" y="2141125"/>
            <a:ext cx="5718874" cy="4437796"/>
          </a:xfrm>
        </p:spPr>
      </p:pic>
    </p:spTree>
    <p:extLst>
      <p:ext uri="{BB962C8B-B14F-4D97-AF65-F5344CB8AC3E}">
        <p14:creationId xmlns:p14="http://schemas.microsoft.com/office/powerpoint/2010/main" val="4278746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88064" cy="1325563"/>
          </a:xfrm>
        </p:spPr>
        <p:txBody>
          <a:bodyPr/>
          <a:lstStyle/>
          <a:p>
            <a:r>
              <a:rPr lang="en-US" dirty="0" err="1" smtClean="0"/>
              <a:t>RecycleMore</a:t>
            </a:r>
            <a:r>
              <a:rPr lang="en-US" dirty="0" smtClean="0"/>
              <a:t> Pictures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6" b="7989"/>
          <a:stretch/>
        </p:blipFill>
        <p:spPr>
          <a:xfrm>
            <a:off x="838200" y="1944450"/>
            <a:ext cx="3175861" cy="44747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9" r="19023" b="5932"/>
          <a:stretch/>
        </p:blipFill>
        <p:spPr>
          <a:xfrm>
            <a:off x="6983622" y="1690687"/>
            <a:ext cx="4370178" cy="498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4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Sponsor can include an ad on the Yapp App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112" y="1825625"/>
            <a:ext cx="3367775" cy="4351338"/>
          </a:xfrm>
        </p:spPr>
      </p:pic>
    </p:spTree>
    <p:extLst>
      <p:ext uri="{BB962C8B-B14F-4D97-AF65-F5344CB8AC3E}">
        <p14:creationId xmlns:p14="http://schemas.microsoft.com/office/powerpoint/2010/main" val="2027532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35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2015 Conference    Speakers and Pictures</vt:lpstr>
      <vt:lpstr>Tom Szaky, CEO of TerraCycle</vt:lpstr>
      <vt:lpstr>Elizabeth Cline  Author of Over Dressed The Shockingly High Cost of Cheap Fashion</vt:lpstr>
      <vt:lpstr>Chris Ladd,  Director and CFO of Closed Loop Fund</vt:lpstr>
      <vt:lpstr>Brandon Hamilton,  Director of Facilities for the Kansas City Chiefs</vt:lpstr>
      <vt:lpstr>Conference T-Shirts Were a Hit</vt:lpstr>
      <vt:lpstr>Jim Frisch,  Manager of Operations Purina Animal Nutrition Center</vt:lpstr>
      <vt:lpstr>RecycleMore Pictures</vt:lpstr>
      <vt:lpstr>Sponsor can include an ad on the Yapp App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Conference    Speakers and Pictures</dc:title>
  <dc:creator>Donna Utter</dc:creator>
  <cp:lastModifiedBy>Donna Utter</cp:lastModifiedBy>
  <cp:revision>7</cp:revision>
  <dcterms:created xsi:type="dcterms:W3CDTF">2015-10-26T05:26:45Z</dcterms:created>
  <dcterms:modified xsi:type="dcterms:W3CDTF">2015-10-26T13:31:06Z</dcterms:modified>
</cp:coreProperties>
</file>